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7896F9-4AA6-4E59-AD10-A33BBCF434EF}"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337787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7896F9-4AA6-4E59-AD10-A33BBCF434EF}"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883707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7896F9-4AA6-4E59-AD10-A33BBCF434EF}"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375791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7896F9-4AA6-4E59-AD10-A33BBCF434EF}"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3703567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7896F9-4AA6-4E59-AD10-A33BBCF434EF}" type="datetimeFigureOut">
              <a:rPr lang="en-US" smtClean="0"/>
              <a:t>9/3/2013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1059245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7896F9-4AA6-4E59-AD10-A33BBCF434EF}"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181556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7896F9-4AA6-4E59-AD10-A33BBCF434EF}" type="datetimeFigureOut">
              <a:rPr lang="en-US" smtClean="0"/>
              <a:t>9/3/2013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668206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7896F9-4AA6-4E59-AD10-A33BBCF434EF}" type="datetimeFigureOut">
              <a:rPr lang="en-US" smtClean="0"/>
              <a:t>9/3/2013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379566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7896F9-4AA6-4E59-AD10-A33BBCF434EF}" type="datetimeFigureOut">
              <a:rPr lang="en-US" smtClean="0"/>
              <a:t>9/3/2013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3349590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7896F9-4AA6-4E59-AD10-A33BBCF434EF}"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258226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7896F9-4AA6-4E59-AD10-A33BBCF434EF}" type="datetimeFigureOut">
              <a:rPr lang="en-US" smtClean="0"/>
              <a:t>9/3/2013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EFB38D-2AE5-4EB8-AC1D-600AA79C3DBD}" type="slidenum">
              <a:rPr lang="en-US" smtClean="0"/>
              <a:t>‹#›</a:t>
            </a:fld>
            <a:endParaRPr lang="en-US"/>
          </a:p>
        </p:txBody>
      </p:sp>
    </p:spTree>
    <p:extLst>
      <p:ext uri="{BB962C8B-B14F-4D97-AF65-F5344CB8AC3E}">
        <p14:creationId xmlns:p14="http://schemas.microsoft.com/office/powerpoint/2010/main" val="1160269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896F9-4AA6-4E59-AD10-A33BBCF434EF}" type="datetimeFigureOut">
              <a:rPr lang="en-US" smtClean="0"/>
              <a:t>9/3/2013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EFB38D-2AE5-4EB8-AC1D-600AA79C3DBD}" type="slidenum">
              <a:rPr lang="en-US" smtClean="0"/>
              <a:t>‹#›</a:t>
            </a:fld>
            <a:endParaRPr lang="en-US"/>
          </a:p>
        </p:txBody>
      </p:sp>
    </p:spTree>
    <p:extLst>
      <p:ext uri="{BB962C8B-B14F-4D97-AF65-F5344CB8AC3E}">
        <p14:creationId xmlns:p14="http://schemas.microsoft.com/office/powerpoint/2010/main" val="3342952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838200"/>
            <a:ext cx="9144000" cy="5804577"/>
          </a:xfrm>
          <a:prstGeom prst="rect">
            <a:avLst/>
          </a:prstGeom>
        </p:spPr>
      </p:pic>
      <p:sp>
        <p:nvSpPr>
          <p:cNvPr id="5" name="Down Arrow 4"/>
          <p:cNvSpPr/>
          <p:nvPr/>
        </p:nvSpPr>
        <p:spPr>
          <a:xfrm rot="2700690">
            <a:off x="2004081" y="937086"/>
            <a:ext cx="1447800" cy="2819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916218" y="78662"/>
            <a:ext cx="3200400" cy="523220"/>
          </a:xfrm>
          <a:prstGeom prst="rect">
            <a:avLst/>
          </a:prstGeom>
          <a:noFill/>
        </p:spPr>
        <p:txBody>
          <a:bodyPr wrap="square" rtlCol="0">
            <a:spAutoFit/>
          </a:bodyPr>
          <a:lstStyle/>
          <a:p>
            <a:pPr algn="ctr"/>
            <a:r>
              <a:rPr lang="en-US" sz="1400" dirty="0" smtClean="0"/>
              <a:t>Click on My Courses-click on the course you wish to populate with students</a:t>
            </a:r>
            <a:endParaRPr lang="en-US" sz="1400" dirty="0"/>
          </a:p>
        </p:txBody>
      </p:sp>
    </p:spTree>
    <p:extLst>
      <p:ext uri="{BB962C8B-B14F-4D97-AF65-F5344CB8AC3E}">
        <p14:creationId xmlns:p14="http://schemas.microsoft.com/office/powerpoint/2010/main" val="2475092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941359"/>
            <a:ext cx="8534400" cy="5949893"/>
          </a:xfrm>
        </p:spPr>
      </p:pic>
      <p:sp>
        <p:nvSpPr>
          <p:cNvPr id="5" name="TextBox 4"/>
          <p:cNvSpPr txBox="1"/>
          <p:nvPr/>
        </p:nvSpPr>
        <p:spPr>
          <a:xfrm>
            <a:off x="3429000" y="228600"/>
            <a:ext cx="4800600" cy="523220"/>
          </a:xfrm>
          <a:prstGeom prst="rect">
            <a:avLst/>
          </a:prstGeom>
          <a:noFill/>
        </p:spPr>
        <p:txBody>
          <a:bodyPr wrap="square" rtlCol="0">
            <a:spAutoFit/>
          </a:bodyPr>
          <a:lstStyle/>
          <a:p>
            <a:r>
              <a:rPr lang="en-US" sz="1400" dirty="0" smtClean="0"/>
              <a:t>Once you have clicked on the course you wish to populate, under settings, click on Users</a:t>
            </a:r>
            <a:endParaRPr lang="en-US" sz="1400" dirty="0"/>
          </a:p>
        </p:txBody>
      </p:sp>
      <p:sp>
        <p:nvSpPr>
          <p:cNvPr id="6" name="Down Arrow 5"/>
          <p:cNvSpPr/>
          <p:nvPr/>
        </p:nvSpPr>
        <p:spPr>
          <a:xfrm rot="2117402">
            <a:off x="1375497" y="3796899"/>
            <a:ext cx="741405" cy="15683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2921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827082"/>
            <a:ext cx="8001000" cy="5903527"/>
          </a:xfrm>
        </p:spPr>
      </p:pic>
      <p:sp>
        <p:nvSpPr>
          <p:cNvPr id="5" name="Down Arrow 4"/>
          <p:cNvSpPr/>
          <p:nvPr/>
        </p:nvSpPr>
        <p:spPr>
          <a:xfrm rot="2916637">
            <a:off x="2228152" y="3498546"/>
            <a:ext cx="1018032" cy="2743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76600" y="228600"/>
            <a:ext cx="4343400" cy="523220"/>
          </a:xfrm>
          <a:prstGeom prst="rect">
            <a:avLst/>
          </a:prstGeom>
          <a:noFill/>
        </p:spPr>
        <p:txBody>
          <a:bodyPr wrap="square" rtlCol="0">
            <a:spAutoFit/>
          </a:bodyPr>
          <a:lstStyle/>
          <a:p>
            <a:r>
              <a:rPr lang="en-US" sz="1400" dirty="0" smtClean="0"/>
              <a:t>Under Users, click on Enrolled Users, then click on enroll users on the right hand side.</a:t>
            </a:r>
            <a:endParaRPr lang="en-US" sz="1400" dirty="0"/>
          </a:p>
        </p:txBody>
      </p:sp>
      <p:sp>
        <p:nvSpPr>
          <p:cNvPr id="7" name="Down Arrow 6"/>
          <p:cNvSpPr/>
          <p:nvPr/>
        </p:nvSpPr>
        <p:spPr>
          <a:xfrm rot="18971935">
            <a:off x="6662730" y="457638"/>
            <a:ext cx="838200" cy="15341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89178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5000" y="1600200"/>
            <a:ext cx="6133999" cy="4525963"/>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6" y="974299"/>
            <a:ext cx="8610600" cy="5909101"/>
          </a:xfrm>
          <a:prstGeom prst="rect">
            <a:avLst/>
          </a:prstGeom>
        </p:spPr>
      </p:pic>
      <p:sp>
        <p:nvSpPr>
          <p:cNvPr id="6" name="Down Arrow 5"/>
          <p:cNvSpPr/>
          <p:nvPr/>
        </p:nvSpPr>
        <p:spPr>
          <a:xfrm rot="2274191">
            <a:off x="5473144" y="3325098"/>
            <a:ext cx="838200" cy="198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6200" y="20192"/>
            <a:ext cx="8686800" cy="954107"/>
          </a:xfrm>
          <a:prstGeom prst="rect">
            <a:avLst/>
          </a:prstGeom>
          <a:noFill/>
        </p:spPr>
        <p:txBody>
          <a:bodyPr wrap="square" rtlCol="0">
            <a:spAutoFit/>
          </a:bodyPr>
          <a:lstStyle/>
          <a:p>
            <a:r>
              <a:rPr lang="en-US" sz="1400" dirty="0" smtClean="0"/>
              <a:t>Make sure that the assigned role at the top is student.  </a:t>
            </a:r>
          </a:p>
          <a:p>
            <a:r>
              <a:rPr lang="en-US" sz="1400" dirty="0" smtClean="0"/>
              <a:t>Type in the students last name, then hit “enter” on the keyboard, and search for the name.  Once you have found the name, click “Enroll”.  To continue searching for students repeat the process above.  Once you finished, click “finish </a:t>
            </a:r>
            <a:r>
              <a:rPr lang="en-US" sz="1400" smtClean="0"/>
              <a:t>enrolling users”.  </a:t>
            </a:r>
            <a:endParaRPr lang="en-US" sz="1400" dirty="0"/>
          </a:p>
        </p:txBody>
      </p:sp>
      <p:sp>
        <p:nvSpPr>
          <p:cNvPr id="8" name="Down Arrow 7"/>
          <p:cNvSpPr/>
          <p:nvPr/>
        </p:nvSpPr>
        <p:spPr>
          <a:xfrm rot="1630715">
            <a:off x="4311589" y="1591132"/>
            <a:ext cx="533400" cy="990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rot="6539251">
            <a:off x="5022961" y="5556839"/>
            <a:ext cx="533400" cy="990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2248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115</Words>
  <Application>Microsoft Office PowerPoint</Application>
  <PresentationFormat>On-screen Show (4:3)</PresentationFormat>
  <Paragraphs>5</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 User</dc:creator>
  <cp:lastModifiedBy>Tech User</cp:lastModifiedBy>
  <cp:revision>2</cp:revision>
  <dcterms:created xsi:type="dcterms:W3CDTF">2013-09-03T12:22:42Z</dcterms:created>
  <dcterms:modified xsi:type="dcterms:W3CDTF">2013-09-03T12:34:53Z</dcterms:modified>
</cp:coreProperties>
</file>